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/>
    <p:restoredTop sz="94650"/>
  </p:normalViewPr>
  <p:slideViewPr>
    <p:cSldViewPr snapToGrid="0" snapToObjects="1">
      <p:cViewPr varScale="1">
        <p:scale>
          <a:sx n="105" d="100"/>
          <a:sy n="105" d="100"/>
        </p:scale>
        <p:origin x="200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95E88-1ADB-C043-9CC2-1E205C905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024823-AB77-F84A-8904-7BA7462EA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FC0F7-7CE6-1C4A-A7E2-E68C74DE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3E73F-59CF-E645-9C00-666D53D6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B9273-8013-8647-9046-E07758D2E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041636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1E5B-07A8-A94B-8EC1-53B04CA1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8B7E0-A840-F141-8AA8-087D11473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D9000-F639-FF41-BCA8-22CE1E860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904CD-F2D6-044E-98C4-7B2766EA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CCBF5-3B57-2244-A345-1D1E30F41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76079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91E11-44E9-284F-9FB3-500C4FE551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08E533-C1DA-B148-9B3F-207301666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7B486-1AB8-D740-ACD2-80479822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AECB9-5C9C-9441-977D-5993D40C3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51375-2FFF-1748-BAE3-468EE206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6073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0051-149A-724D-9449-BC6F8202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A7DA3-AF53-4A41-A454-9BEBEF168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91850-BB17-7845-AA2B-F44A8C4EC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FB58D-6D86-3749-AE37-28E2CF822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158E6-187C-2E4D-BBC0-0F2006015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431935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61A0-EFB9-964D-AB10-2A6FC4D23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46B56-E57A-BE47-ABB3-09A8C3AB6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1C0BF-2DC0-034A-B2B2-058CCCF2D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5F693-5C2D-724C-B9D1-AA8AAE444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802A0-BFD9-D246-87D5-603ED1A61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17319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17C79-95F9-2540-9C09-2964364CF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50DDB-3F35-EF4F-A608-58397066C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DD12F8-BA46-F941-A6DA-93D49C832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A1ECC-51D6-8E4A-98BF-8780F52D9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20316-57F4-4C43-8CE6-5A9BFE252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4FA48-592D-1647-841D-8EA158A7E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79722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E18E1-1C2A-8B40-BED3-C75D3CD53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A2DB0-B73B-054A-B2E0-F4381A4CC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589AB9-90CA-9A40-9F52-7A49F1592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7A9777-E8C7-6647-ABF4-D33047FFA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36302F-E9EB-F540-8711-A36AD83F16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ECFF62-BBCC-194F-9121-535B152A4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01078E-3A6C-9D4A-A4DA-D7E53A73A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FDAD85-83EC-3448-A84D-606588C3B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39131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743D4-2DE4-8E47-A7E3-4891551BC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A85507-5DA9-6A44-8F06-3D33924D4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0A7DC-491C-594E-A673-1B16F6392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F75E1-9B12-2A4F-B94D-898B1E7D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74530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DA5A0A-02FE-FE49-967D-A6E478DE5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C481B-8081-504E-AD34-4622C5239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5DEE1-CC32-6445-9757-2D5C6F823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3639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A905E-3778-8F41-9D38-4A7CA975C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6AF30-0FA9-FF44-809D-7485F22C7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78FCE7-F92D-5C4C-8808-E7092166E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99757-76C1-1B40-84D9-1122B0E75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7BEE3-F818-114C-9890-4F851546F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D05E6-FE2D-594D-BEC2-8EB600F68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0583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BF705-A51B-324E-BA90-60CD81155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CC0B39-4DBF-E74D-8888-227AE30AC3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15C9B-4FD6-EA49-8C11-A31533665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F716B-F0DF-E84E-BA7D-1B3FAF33F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7CB2F-90B3-764B-9491-883ED138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251590-55D2-D54A-880D-788951ED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2998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46CAD0-C578-9748-903C-F14BAFE73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2ABA-785C-EC43-9EBA-C9D0EBFCE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867F5-51FC-2A43-9E2B-463108091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0B929-0B2A-584A-AF70-634C9C6BE42B}" type="datetimeFigureOut">
              <a:rPr lang="en-CN" smtClean="0"/>
              <a:t>2020/2/27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29833-0CA3-9743-9A66-0FBB9CC8AB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CED2B-D0B3-DA43-8643-21B79EDEE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06963-74B3-F64C-9F2C-B0003B774B7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340242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CD4AE-C5EF-FE4C-8321-938811BF80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N" dirty="0"/>
              <a:t>Calculator Section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91688-F7CF-C04C-ABA0-75D70191C9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N" dirty="0"/>
              <a:t>How to use your electronic brain</a:t>
            </a:r>
          </a:p>
        </p:txBody>
      </p:sp>
    </p:spTree>
    <p:extLst>
      <p:ext uri="{BB962C8B-B14F-4D97-AF65-F5344CB8AC3E}">
        <p14:creationId xmlns:p14="http://schemas.microsoft.com/office/powerpoint/2010/main" val="103447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827E7-68DA-7C42-B9CE-E2B0815BF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3B582-B61C-A945-8A08-FB15A6E1F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C75592-2B38-A648-833A-7A7AD93BE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0" y="1098550"/>
            <a:ext cx="9271000" cy="466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23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30CEF-45B7-B142-BA55-6F06F4EE5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88F1E-144F-1D49-9A53-ACE501682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/>
              <a:t>Use Templates as much as possible</a:t>
            </a:r>
          </a:p>
          <a:p>
            <a:r>
              <a:rPr lang="en-CN" dirty="0"/>
              <a:t>Use Brackets</a:t>
            </a:r>
          </a:p>
          <a:p>
            <a:r>
              <a:rPr lang="en-CN" dirty="0"/>
              <a:t>U</a:t>
            </a:r>
            <a:r>
              <a:rPr lang="en-US" dirty="0"/>
              <a:t>s</a:t>
            </a:r>
            <a:r>
              <a:rPr lang="en-CN" dirty="0"/>
              <a:t>e Table</a:t>
            </a:r>
          </a:p>
          <a:p>
            <a:r>
              <a:rPr lang="en-CN" dirty="0"/>
              <a:t>Try to do just one calculation</a:t>
            </a:r>
          </a:p>
          <a:p>
            <a:r>
              <a:rPr lang="en-CN" dirty="0"/>
              <a:t>T</a:t>
            </a:r>
            <a:r>
              <a:rPr lang="en-US" dirty="0"/>
              <a:t>h</a:t>
            </a:r>
            <a:r>
              <a:rPr lang="en-CN" dirty="0"/>
              <a:t>e ANS button recalls the last answer</a:t>
            </a:r>
          </a:p>
          <a:p>
            <a:r>
              <a:rPr lang="en-CN" dirty="0"/>
              <a:t>F</a:t>
            </a:r>
            <a:r>
              <a:rPr lang="en-US" dirty="0" err="1"/>
              <a:t>i</a:t>
            </a:r>
            <a:r>
              <a:rPr lang="en-CN" dirty="0"/>
              <a:t>nd the Standard Form button </a:t>
            </a:r>
          </a:p>
        </p:txBody>
      </p:sp>
    </p:spTree>
    <p:extLst>
      <p:ext uri="{BB962C8B-B14F-4D97-AF65-F5344CB8AC3E}">
        <p14:creationId xmlns:p14="http://schemas.microsoft.com/office/powerpoint/2010/main" val="929222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0674F-7178-0F4F-98AE-502245B64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657"/>
            <a:ext cx="10515600" cy="733315"/>
          </a:xfrm>
        </p:spPr>
        <p:txBody>
          <a:bodyPr>
            <a:normAutofit/>
          </a:bodyPr>
          <a:lstStyle/>
          <a:p>
            <a:r>
              <a:rPr lang="en-CN" sz="3200" dirty="0"/>
              <a:t>Template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B9CC0A-0885-BC49-9E14-8C5BFCD996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39972"/>
                <a:ext cx="10515600" cy="496858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CN" dirty="0"/>
                  <a:t>Fraction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𝑇𝑟𝑦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 </m:t>
                    </m:r>
                    <m:f>
                      <m:fPr>
                        <m:ctrlPr>
                          <a:rPr lang="en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CN" dirty="0"/>
                  <a:t> 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101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201</m:t>
                        </m:r>
                      </m:den>
                    </m:f>
                  </m:oMath>
                </a14:m>
                <a:r>
                  <a:rPr lang="en-CN" dirty="0"/>
                  <a:t> 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97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CN" dirty="0"/>
              </a:p>
              <a:p>
                <a:r>
                  <a:rPr lang="en-CN" dirty="0"/>
                  <a:t>Squre, squre root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𝑇𝑟𝑦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ad>
                      <m:radPr>
                        <m:degHide m:val="on"/>
                        <m:ctrlPr>
                          <a:rPr lang="en-CN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0.038</m:t>
                        </m:r>
                      </m:e>
                    </m:rad>
                  </m:oMath>
                </a14:m>
                <a:r>
                  <a:rPr lang="en-CN" dirty="0"/>
                  <a:t> 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CN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CN" dirty="0"/>
                  <a:t> 29</a:t>
                </a:r>
                <a:r>
                  <a:rPr lang="en-CN" baseline="30000" dirty="0"/>
                  <a:t>2 </a:t>
                </a:r>
                <a:r>
                  <a:rPr lang="en-CN" dirty="0"/>
                  <a:t>, 19</a:t>
                </a:r>
                <a:r>
                  <a:rPr lang="en-CN" baseline="30000" dirty="0"/>
                  <a:t>2</a:t>
                </a:r>
              </a:p>
              <a:p>
                <a:pPr/>
                <a:r>
                  <a:rPr lang="en-CN" dirty="0"/>
                  <a:t>Minus &amp; Negative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𝑇𝑟𝑦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:−3 × 8</m:t>
                    </m:r>
                  </m:oMath>
                </a14:m>
                <a:r>
                  <a:rPr lang="en-CN" dirty="0"/>
                  <a:t>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CN" dirty="0"/>
              </a:p>
              <a:p>
                <a:r>
                  <a:rPr lang="en-CN" dirty="0"/>
                  <a:t>Exponents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𝑇𝑟𝑦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: (</m:t>
                        </m:r>
                        <m:f>
                          <m:fPr>
                            <m:ctrlPr>
                              <a:rPr lang="en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1.5</m:t>
                        </m:r>
                      </m:sup>
                    </m:sSup>
                  </m:oMath>
                </a14:m>
                <a:r>
                  <a:rPr lang="en-CN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1.5</m:t>
                        </m:r>
                      </m:sup>
                    </m:sSup>
                  </m:oMath>
                </a14:m>
                <a:r>
                  <a:rPr lang="en-CN" dirty="0"/>
                  <a:t>,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CN" dirty="0"/>
              </a:p>
              <a:p>
                <a:r>
                  <a:rPr lang="en-CN" dirty="0"/>
                  <a:t>Trignomitry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Try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: </m:t>
                        </m:r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e>
                    </m:func>
                  </m:oMath>
                </a14:m>
                <a:r>
                  <a:rPr lang="en-CN" dirty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11.8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°,</m:t>
                        </m:r>
                      </m:e>
                    </m:func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°,</m:t>
                        </m:r>
                      </m:e>
                    </m:func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0.9,</m:t>
                        </m:r>
                      </m:e>
                    </m:func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0.5</m:t>
                        </m:r>
                      </m:e>
                    </m:func>
                  </m:oMath>
                </a14:m>
                <a:endParaRPr lang="en-C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B9CC0A-0885-BC49-9E14-8C5BFCD996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39972"/>
                <a:ext cx="10515600" cy="4968580"/>
              </a:xfrm>
              <a:blipFill>
                <a:blip r:embed="rId2"/>
                <a:stretch>
                  <a:fillRect l="-844" t="-2296"/>
                </a:stretch>
              </a:blipFill>
            </p:spPr>
            <p:txBody>
              <a:bodyPr/>
              <a:lstStyle/>
              <a:p>
                <a:r>
                  <a:rPr lang="en-C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1891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99BC1-0ABA-BE44-BBD1-8AF162DD1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Use Brackets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7889E25-9F37-C744-A778-8FAA1A520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04292"/>
            <a:ext cx="9728200" cy="2514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4D2F20-07F1-1944-AA6C-E10BEAA0A8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038342"/>
            <a:ext cx="9652000" cy="20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739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5DF78-82D5-AE47-AD44-EFD009D9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U</a:t>
            </a:r>
            <a:r>
              <a:rPr lang="en-US" dirty="0"/>
              <a:t>s</a:t>
            </a:r>
            <a:r>
              <a:rPr lang="en-CN" dirty="0"/>
              <a:t>e Table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17251FA-BA48-734E-86D9-13069B1DE4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59715"/>
            <a:ext cx="10515600" cy="27652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106C40-DEE7-F244-9FC5-450D9FCAF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900" y="4224975"/>
            <a:ext cx="9728200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2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14483-1C36-114C-942B-9DF6131C7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Try to do one calculation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4176C71-BA67-A04E-808A-9E53899268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91570"/>
            <a:ext cx="9436100" cy="63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13CFB0-B71B-904A-BDA5-33482FBCB6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743200"/>
            <a:ext cx="9309100" cy="685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3E3F80-1CF3-F44F-B8C1-B9E32399E0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989324"/>
            <a:ext cx="95377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5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A6867-AFB4-F049-8603-EAE6788FF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T</a:t>
            </a:r>
            <a:r>
              <a:rPr lang="en-US" dirty="0"/>
              <a:t>h</a:t>
            </a:r>
            <a:r>
              <a:rPr lang="en-CN" dirty="0"/>
              <a:t>e ANS button recalls the last answer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0F64FF2-02AE-DF4D-8EE4-5C3CD06F7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6038"/>
            <a:ext cx="9588500" cy="863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F46A88-33A1-6A48-BAA4-F58AFB627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48762"/>
            <a:ext cx="90170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863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EDDF-3C81-BB4C-8ACA-F5DB53719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Standard Form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4CF6E12-7569-004A-943C-D3D18027D0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90224"/>
            <a:ext cx="8737600" cy="5207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E49A7D-C524-B247-9B85-AFA14F8DD4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00" y="2895600"/>
            <a:ext cx="8420100" cy="1066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06EFAFD-0F4C-F643-940C-33C78FD5AE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286726"/>
            <a:ext cx="8407400" cy="5207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17E2D9C-06C2-1A4B-871B-9C3BE86C963C}"/>
                  </a:ext>
                </a:extLst>
              </p:cNvPr>
              <p:cNvSpPr txBox="1"/>
              <p:nvPr/>
            </p:nvSpPr>
            <p:spPr>
              <a:xfrm>
                <a:off x="987552" y="4949952"/>
                <a:ext cx="69128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9.7</m:t>
                      </m:r>
                      <m:r>
                        <a:rPr lang="en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CN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CN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17E2D9C-06C2-1A4B-871B-9C3BE86C9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552" y="4949952"/>
                <a:ext cx="691286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996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F1D5C-B94F-7D4E-92D4-ED90A66F5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4D7A6-1B88-684A-940E-8E10FCFC9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009E0C-4511-694A-9821-B82AD1C6D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50" y="506159"/>
            <a:ext cx="9817100" cy="600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38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128</Words>
  <Application>Microsoft Macintosh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Calculator Section</vt:lpstr>
      <vt:lpstr>Key Points</vt:lpstr>
      <vt:lpstr>Template</vt:lpstr>
      <vt:lpstr>Use Brackets</vt:lpstr>
      <vt:lpstr>Use Table</vt:lpstr>
      <vt:lpstr>Try to do one calculation</vt:lpstr>
      <vt:lpstr>The ANS button recalls the last answer</vt:lpstr>
      <vt:lpstr>Standard Form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Calculator Section</dc:title>
  <dc:creator>George Wang</dc:creator>
  <cp:lastModifiedBy>George Wang</cp:lastModifiedBy>
  <cp:revision>27</cp:revision>
  <dcterms:created xsi:type="dcterms:W3CDTF">2020-02-27T16:18:38Z</dcterms:created>
  <dcterms:modified xsi:type="dcterms:W3CDTF">2020-02-27T23:05:29Z</dcterms:modified>
</cp:coreProperties>
</file>